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79" r:id="rId2"/>
    <p:sldId id="280" r:id="rId3"/>
    <p:sldId id="281" r:id="rId4"/>
    <p:sldId id="257" r:id="rId5"/>
    <p:sldId id="258" r:id="rId6"/>
    <p:sldId id="261" r:id="rId7"/>
    <p:sldId id="263" r:id="rId8"/>
    <p:sldId id="264" r:id="rId9"/>
    <p:sldId id="284" r:id="rId10"/>
    <p:sldId id="268" r:id="rId11"/>
    <p:sldId id="274" r:id="rId12"/>
    <p:sldId id="285" r:id="rId13"/>
    <p:sldId id="270" r:id="rId14"/>
    <p:sldId id="271" r:id="rId15"/>
    <p:sldId id="286" r:id="rId16"/>
    <p:sldId id="272" r:id="rId17"/>
    <p:sldId id="275" r:id="rId18"/>
    <p:sldId id="287" r:id="rId19"/>
    <p:sldId id="283" r:id="rId20"/>
    <p:sldId id="277" r:id="rId21"/>
    <p:sldId id="288" r:id="rId22"/>
    <p:sldId id="278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E8E"/>
    <a:srgbClr val="D4F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38"/>
  </p:normalViewPr>
  <p:slideViewPr>
    <p:cSldViewPr snapToGrid="0" showGuides="1">
      <p:cViewPr varScale="1">
        <p:scale>
          <a:sx n="113" d="100"/>
          <a:sy n="113" d="100"/>
        </p:scale>
        <p:origin x="184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2DF2F-1C29-3F49-81EC-06E369133B99}" type="datetimeFigureOut">
              <a:rPr lang="en-US" smtClean="0"/>
              <a:t>1/20/25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6E915-5C90-8F45-AD61-711B03D97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82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6E915-5C90-8F45-AD61-711B03D977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89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8B3AAC-D392-1BFF-E035-C363F2666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3C4B6A-C655-42DB-8231-D67AD630C3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582051-7CC7-EF7D-B32B-E65673260A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5616B-56CB-180A-0A8D-91FC0FF9C3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6E915-5C90-8F45-AD61-711B03D977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815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A9962-AD70-78D3-29E3-4045476E6C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79A0AB-8515-DC51-696F-F07D351B3B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F5A21D-51BC-940D-77A0-686DAB9233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7274F-4A8F-D6B9-A4FA-E50E1C68C3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6E915-5C90-8F45-AD61-711B03D977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565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2DD35-5664-678D-678D-A9D6C16C1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F9751-2618-9110-5005-85C3C3A739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B26849-3CA0-2835-6B6D-2B92712EB0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F559FE-AFC6-B71D-8C8A-DFDC64752E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6E915-5C90-8F45-AD61-711B03D977F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60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B639E-6326-16C0-6FA8-9F10DF321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0937F7-170B-6ED0-9602-A4F4034EBB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EB260E-DB14-C951-F436-A9E1EBFB3E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628BEC-A70C-A548-CDC1-C94DC76D74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6E915-5C90-8F45-AD61-711B03D977F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157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103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4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37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51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477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513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813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437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508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2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11C6FE-54F3-854D-A6F0-D75DCF1681FB}" type="datetimeFigureOut">
              <a:rPr lang="en-US" smtClean="0"/>
              <a:t>1/20/25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168E3C-8E99-8948-88B8-C3A960706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2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39E0D2-10D1-21D8-4CB8-C87BA0311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34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127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97DE38-226C-DD6E-FC7B-C96F9DF77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2898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BBA459-9631-B924-A3C0-BD4A2467D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817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81B9F5-4332-7129-9741-8F8E41318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171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30D466-29AB-E802-BAA2-A5670E784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959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F090B6-06C5-33A0-2ABD-7E144B1F0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2331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F090B6-06C5-33A0-2ABD-7E144B1F0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961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A35FF6-4A86-3459-96CC-125988060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106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55FF0C-5FD8-6405-79AD-0E4AF867C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450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6911F9-8D5C-9AAA-5000-10F1B419B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4433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562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F4845E-F1E7-1F62-CDD0-DFEA74044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671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E87B02-3A42-5864-38DE-2B362F801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0787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E87B02-3A42-5864-38DE-2B362F801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511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DA3121-4502-0D7C-1CB4-FFC34306C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746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A12798-9EE4-8E28-6E6E-19AAF2091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9226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473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86E443-4933-FE07-A4EC-8D5B31673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507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21C080-4E03-05E5-B39E-2BE37ED20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976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3FC904-B746-5FD1-044A-8F54FA0D0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9324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48EE78-26A5-1F4A-BF0F-40D3C8B24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593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611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4585</TotalTime>
  <Words>5</Words>
  <Application>Microsoft Macintosh PowerPoint</Application>
  <PresentationFormat>On-screen Show (4:3)</PresentationFormat>
  <Paragraphs>5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26</cp:revision>
  <dcterms:created xsi:type="dcterms:W3CDTF">2025-01-17T16:19:52Z</dcterms:created>
  <dcterms:modified xsi:type="dcterms:W3CDTF">2025-01-20T20:45:50Z</dcterms:modified>
</cp:coreProperties>
</file>